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435B3-248D-4472-831F-8D38DED023D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56A6E-5D0E-4C40-B2F0-AD86B7061E7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1196975"/>
            <a:ext cx="2057400" cy="4929188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96975"/>
            <a:ext cx="6019800" cy="4929188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36E8F-7CDE-4C6D-ADA7-31F47F86724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5AB4C-C508-436F-89CD-97B33C48B5C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03A8B-93DC-497D-BD99-F9F3DEE42F1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636838"/>
            <a:ext cx="4038600" cy="348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636838"/>
            <a:ext cx="4038600" cy="348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0A8F1-AD3B-4C3F-8480-39918AFDC32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901A6-A946-40CD-950A-06D120A49D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C96A8-8EFE-4864-BA45-577C45B1B43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CF12A-6C52-4E7F-B18D-011FB578CA1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A5713-F09F-4613-8713-37572CB8E70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888C8-2C04-4142-B885-F6499E53AD7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969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636838"/>
            <a:ext cx="8229600" cy="348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78E7EFC-A43E-4D42-A29D-7EA3FB16B91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8538" y="2130425"/>
            <a:ext cx="6624637" cy="1470025"/>
          </a:xfrm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8538" y="3886200"/>
            <a:ext cx="6696075" cy="1752600"/>
          </a:xfrm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3075" name="Rectangle 6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0</Words>
  <Application>Microsoft Office PowerPoint</Application>
  <PresentationFormat>Προβολή στην οθόνη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Προεπιλεγμένη σχεδίαση</vt:lpstr>
      <vt:lpstr>Διαφάνεια 1</vt:lpstr>
      <vt:lpstr>Διαφάνεια 2</vt:lpstr>
    </vt:vector>
  </TitlesOfParts>
  <Company>altavista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</dc:creator>
  <cp:lastModifiedBy>George</cp:lastModifiedBy>
  <cp:revision>11</cp:revision>
  <dcterms:created xsi:type="dcterms:W3CDTF">2012-12-04T11:56:41Z</dcterms:created>
  <dcterms:modified xsi:type="dcterms:W3CDTF">2016-05-09T13:39:53Z</dcterms:modified>
</cp:coreProperties>
</file>